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2"/>
  </p:notesMasterIdLst>
  <p:sldIdLst>
    <p:sldId id="258" r:id="rId2"/>
    <p:sldId id="303" r:id="rId3"/>
    <p:sldId id="304" r:id="rId4"/>
    <p:sldId id="294" r:id="rId5"/>
    <p:sldId id="301" r:id="rId6"/>
    <p:sldId id="292" r:id="rId7"/>
    <p:sldId id="275" r:id="rId8"/>
    <p:sldId id="291" r:id="rId9"/>
    <p:sldId id="309" r:id="rId10"/>
    <p:sldId id="290" r:id="rId11"/>
    <p:sldId id="289" r:id="rId12"/>
    <p:sldId id="283" r:id="rId13"/>
    <p:sldId id="282" r:id="rId14"/>
    <p:sldId id="276" r:id="rId15"/>
    <p:sldId id="281" r:id="rId16"/>
    <p:sldId id="280" r:id="rId17"/>
    <p:sldId id="279" r:id="rId18"/>
    <p:sldId id="305" r:id="rId19"/>
    <p:sldId id="306" r:id="rId20"/>
    <p:sldId id="310" r:id="rId21"/>
    <p:sldId id="307" r:id="rId22"/>
    <p:sldId id="313" r:id="rId23"/>
    <p:sldId id="311" r:id="rId24"/>
    <p:sldId id="312" r:id="rId25"/>
    <p:sldId id="314" r:id="rId26"/>
    <p:sldId id="316" r:id="rId27"/>
    <p:sldId id="315" r:id="rId28"/>
    <p:sldId id="340" r:id="rId29"/>
    <p:sldId id="341" r:id="rId30"/>
    <p:sldId id="342" r:id="rId31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55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708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381992-80EE-42E0-B537-340488B62005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8CAC1-CE0B-4DE3-A5F7-865EBCE9C1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4F4D53E-D113-40C7-826A-E746B026A8CE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Сибгатуллин</a:t>
            </a:r>
            <a:r>
              <a:rPr lang="ru-RU" dirty="0" smtClean="0"/>
              <a:t> </a:t>
            </a:r>
            <a:r>
              <a:rPr lang="ru-RU" dirty="0" err="1" smtClean="0"/>
              <a:t>Вазых</a:t>
            </a:r>
            <a:r>
              <a:rPr lang="ru-RU" dirty="0" smtClean="0"/>
              <a:t> </a:t>
            </a:r>
            <a:r>
              <a:rPr lang="ru-RU" dirty="0" err="1" smtClean="0"/>
              <a:t>Ирекович</a:t>
            </a:r>
            <a:r>
              <a:rPr lang="ru-RU" dirty="0" smtClean="0"/>
              <a:t> – 22.01.1955 г.р.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8CAC1-CE0B-4DE3-A5F7-865EBCE9C14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84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48CAC1-CE0B-4DE3-A5F7-865EBCE9C14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107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72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48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0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53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43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3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70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33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93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93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27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D64E0-647A-420B-B300-BD412A7283D9}" type="datetimeFigureOut">
              <a:rPr lang="ru-RU" smtClean="0"/>
              <a:pPr/>
              <a:t>14.06.2025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0DEE0-A8BF-40A1-B533-1B9B49F6D2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500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63552" y="1772816"/>
            <a:ext cx="80648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6000" dirty="0" err="1"/>
              <a:t>Афган</a:t>
            </a:r>
            <a:r>
              <a:rPr lang="ru-RU" sz="6000" dirty="0"/>
              <a:t> </a:t>
            </a:r>
            <a:r>
              <a:rPr lang="ru-RU" sz="6000" dirty="0" err="1"/>
              <a:t>сугышында</a:t>
            </a:r>
            <a:r>
              <a:rPr lang="ru-RU" sz="6000" dirty="0"/>
              <a:t> </a:t>
            </a:r>
            <a:r>
              <a:rPr lang="ru-RU" sz="6000" dirty="0" err="1"/>
              <a:t>батырлык</a:t>
            </a:r>
            <a:r>
              <a:rPr lang="ru-RU" sz="6000" dirty="0"/>
              <a:t> курс</a:t>
            </a:r>
            <a:r>
              <a:rPr lang="tt-RU" sz="6000" dirty="0"/>
              <a:t>әткән егетләребез</a:t>
            </a:r>
            <a:endParaRPr lang="ru-RU" sz="6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5560" y="1700808"/>
            <a:ext cx="316835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НИЗАМОВ </a:t>
            </a:r>
            <a:br>
              <a:rPr lang="ru-RU" b="1" dirty="0" smtClean="0"/>
            </a:br>
            <a:r>
              <a:rPr lang="ru-RU" b="1" dirty="0" smtClean="0"/>
              <a:t>РИНАТ ЗАУДАТОВИЧ</a:t>
            </a:r>
            <a:endParaRPr lang="ru-RU" b="1" dirty="0"/>
          </a:p>
        </p:txBody>
      </p:sp>
      <p:pic>
        <p:nvPicPr>
          <p:cNvPr id="4" name="Picture 3" descr="C:\Users\Альберт\Pictures\2012-02-12\0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9468" t="50742" r="28274" b="18134"/>
          <a:stretch>
            <a:fillRect/>
          </a:stretch>
        </p:blipFill>
        <p:spPr bwMode="auto">
          <a:xfrm rot="5400000">
            <a:off x="5010773" y="1162321"/>
            <a:ext cx="6007966" cy="441357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639616" y="5877273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Альберт\Pictures\2012-02-12\00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083" t="53168" r="38340" b="19270"/>
          <a:stretch>
            <a:fillRect/>
          </a:stretch>
        </p:blipFill>
        <p:spPr bwMode="auto">
          <a:xfrm rot="5400000">
            <a:off x="5361468" y="1499236"/>
            <a:ext cx="6046785" cy="4433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919536" y="955972"/>
            <a:ext cx="432048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ru-RU" sz="4000" b="1" dirty="0" err="1">
                <a:solidFill>
                  <a:srgbClr val="FF0000"/>
                </a:solidFill>
                <a:ea typeface="Times New Roman" panose="02020603050405020304" pitchFamily="18" charset="0"/>
              </a:rPr>
              <a:t>Хайруллов</a:t>
            </a:r>
            <a:r>
              <a:rPr lang="ru-RU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ea typeface="Times New Roman" panose="02020603050405020304" pitchFamily="18" charset="0"/>
              </a:rPr>
              <a:t>Фаргать</a:t>
            </a:r>
            <a:r>
              <a:rPr lang="ru-RU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ea typeface="Times New Roman" panose="02020603050405020304" pitchFamily="18" charset="0"/>
              </a:rPr>
              <a:t>Мидхатович</a:t>
            </a:r>
            <a:r>
              <a:rPr lang="ru-RU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, </a:t>
            </a:r>
            <a:r>
              <a:rPr lang="ru-RU" sz="3600" dirty="0">
                <a:ea typeface="Times New Roman" panose="02020603050405020304" pitchFamily="18" charset="0"/>
              </a:rPr>
              <a:t>13.01.1966 г.р.</a:t>
            </a:r>
            <a:r>
              <a:rPr lang="ru-RU" sz="3600" b="1" dirty="0"/>
              <a:t> Годы службы- 1984-1986</a:t>
            </a:r>
            <a:r>
              <a:rPr lang="ru-RU" sz="3600" dirty="0"/>
              <a:t>: (старший сержант)</a:t>
            </a:r>
          </a:p>
          <a:p>
            <a:pPr algn="ctr">
              <a:spcBef>
                <a:spcPts val="1200"/>
              </a:spcBef>
            </a:pPr>
            <a:endParaRPr lang="ru-RU" sz="3600" dirty="0"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03712" y="5633329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RabStol\афганистан\азат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663952" y="404664"/>
            <a:ext cx="5004049" cy="62899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03512" y="1052736"/>
            <a:ext cx="355905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sz="4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ХАМАТЗЯНОВ</a:t>
            </a:r>
          </a:p>
          <a:p>
            <a:pPr algn="ctr"/>
            <a:r>
              <a:rPr lang="tt-RU" sz="44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АЗАТ Н.</a:t>
            </a:r>
            <a:endParaRPr lang="ru-RU" sz="4400" b="1" dirty="0">
              <a:ln w="18415" cmpd="sng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7" name="Picture 6" descr="D:\RabStol\афганистан\аза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3512" y="3400586"/>
            <a:ext cx="3888432" cy="286924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67608" y="2499866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RabStol\афганистан\z_9754c2b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61719" y="548680"/>
            <a:ext cx="3839852" cy="6154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2062662" y="404665"/>
            <a:ext cx="4513223" cy="24929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>
                <a:solidFill>
                  <a:srgbClr val="FF0000"/>
                </a:solidFill>
                <a:ea typeface="Times New Roman" panose="02020603050405020304" pitchFamily="18" charset="0"/>
              </a:rPr>
              <a:t>Насибуллин</a:t>
            </a:r>
            <a:r>
              <a:rPr lang="ru-RU" sz="3600" b="1" dirty="0">
                <a:solidFill>
                  <a:srgbClr val="FF0000"/>
                </a:solidFill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ea typeface="Times New Roman" panose="02020603050405020304" pitchFamily="18" charset="0"/>
              </a:rPr>
              <a:t>Рустям</a:t>
            </a:r>
            <a:r>
              <a:rPr lang="ru-RU" sz="3600" b="1" dirty="0">
                <a:solidFill>
                  <a:srgbClr val="FF0000"/>
                </a:solidFill>
                <a:ea typeface="Times New Roman" panose="02020603050405020304" pitchFamily="18" charset="0"/>
              </a:rPr>
              <a:t> </a:t>
            </a:r>
          </a:p>
          <a:p>
            <a:r>
              <a:rPr lang="ru-RU" sz="3600" b="1" dirty="0" err="1">
                <a:solidFill>
                  <a:srgbClr val="FF0000"/>
                </a:solidFill>
                <a:ea typeface="Times New Roman" panose="02020603050405020304" pitchFamily="18" charset="0"/>
              </a:rPr>
              <a:t>Рафикович</a:t>
            </a:r>
            <a:r>
              <a:rPr lang="ru-RU" sz="3600" b="1" dirty="0">
                <a:solidFill>
                  <a:srgbClr val="FF0000"/>
                </a:solidFill>
                <a:ea typeface="Times New Roman" panose="02020603050405020304" pitchFamily="18" charset="0"/>
              </a:rPr>
              <a:t>, </a:t>
            </a:r>
          </a:p>
          <a:p>
            <a:r>
              <a:rPr lang="ru-RU" sz="2800" dirty="0"/>
              <a:t>21.12.1965г.р.</a:t>
            </a:r>
          </a:p>
          <a:p>
            <a:r>
              <a:rPr lang="ru-RU" sz="2800" u="sng" dirty="0"/>
              <a:t>Годы: службы-1984г.  -1987г.</a:t>
            </a:r>
          </a:p>
          <a:p>
            <a:r>
              <a:rPr lang="ru-RU" sz="2800" b="1" dirty="0">
                <a:ea typeface="Times New Roman" panose="02020603050405020304" pitchFamily="18" charset="0"/>
              </a:rPr>
              <a:t> </a:t>
            </a:r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92"/>
          <a:stretch/>
        </p:blipFill>
        <p:spPr>
          <a:xfrm>
            <a:off x="2423592" y="2517449"/>
            <a:ext cx="3528392" cy="415191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544272" y="5885580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8447" y="1268760"/>
            <a:ext cx="421541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t-RU" b="1" dirty="0" smtClean="0">
                <a:solidFill>
                  <a:srgbClr val="FF0000"/>
                </a:solidFill>
              </a:rPr>
              <a:t>ЛАТЫПОВ </a:t>
            </a:r>
            <a:br>
              <a:rPr lang="tt-RU" b="1" dirty="0" smtClean="0">
                <a:solidFill>
                  <a:srgbClr val="FF0000"/>
                </a:solidFill>
              </a:rPr>
            </a:br>
            <a:r>
              <a:rPr lang="tt-RU" b="1" dirty="0" smtClean="0">
                <a:solidFill>
                  <a:srgbClr val="FF0000"/>
                </a:solidFill>
              </a:rPr>
              <a:t>АДИП Б.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8" name="Picture 4" descr="D:\RabStol\афган\DSCF6755.JPG"/>
          <p:cNvPicPr>
            <a:picLocks noChangeAspect="1" noChangeArrowheads="1"/>
          </p:cNvPicPr>
          <p:nvPr/>
        </p:nvPicPr>
        <p:blipFill>
          <a:blip r:embed="rId2" cstate="print"/>
          <a:srcRect l="26923" t="14089" r="7394" b="23718"/>
          <a:stretch>
            <a:fillRect/>
          </a:stretch>
        </p:blipFill>
        <p:spPr bwMode="auto">
          <a:xfrm rot="5400000">
            <a:off x="4802465" y="1194143"/>
            <a:ext cx="6192689" cy="47577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927648" y="5661249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07968" y="692696"/>
            <a:ext cx="4725168" cy="2592288"/>
          </a:xfrm>
        </p:spPr>
        <p:txBody>
          <a:bodyPr>
            <a:normAutofit fontScale="92500" lnSpcReduction="10000"/>
          </a:bodyPr>
          <a:lstStyle/>
          <a:p>
            <a:r>
              <a:rPr lang="tt-RU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ЗАМДИХАНОВ  </a:t>
            </a:r>
            <a:endParaRPr lang="tt-RU" sz="3600" b="1" dirty="0" smtClean="0">
              <a:ln w="10541" cmpd="sng">
                <a:noFill/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3600" b="1" dirty="0" smtClean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ИЛДУС</a:t>
            </a:r>
          </a:p>
          <a:p>
            <a:r>
              <a:rPr lang="tt-RU" sz="3600" b="1" dirty="0" smtClean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Мубаракзянович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27.05. 1965 г.р. </a:t>
            </a:r>
          </a:p>
          <a:p>
            <a:r>
              <a:rPr lang="tt-RU" b="1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b="1" dirty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Picture 2" descr="D:\RabStol\афган\DSCF6761.JPG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 l="12519" t="21768" r="18497" b="16213"/>
          <a:stretch>
            <a:fillRect/>
          </a:stretch>
        </p:blipFill>
        <p:spPr bwMode="auto">
          <a:xfrm rot="5400000">
            <a:off x="691801" y="1500050"/>
            <a:ext cx="6283561" cy="4236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6665973" y="3429000"/>
            <a:ext cx="300915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ea typeface="Times New Roman" panose="02020603050405020304" pitchFamily="18" charset="0"/>
              </a:rPr>
              <a:t>Годы</a:t>
            </a:r>
            <a:r>
              <a:rPr lang="ru-RU" dirty="0">
                <a:ea typeface="Times New Roman" panose="02020603050405020304" pitchFamily="18" charset="0"/>
              </a:rPr>
              <a:t> </a:t>
            </a:r>
            <a:r>
              <a:rPr lang="ru-RU" sz="3200" dirty="0">
                <a:ea typeface="Times New Roman" panose="02020603050405020304" pitchFamily="18" charset="0"/>
              </a:rPr>
              <a:t>службы:</a:t>
            </a:r>
          </a:p>
          <a:p>
            <a:r>
              <a:rPr lang="ru-RU" sz="3200" dirty="0">
                <a:ea typeface="Times New Roman" panose="02020603050405020304" pitchFamily="18" charset="0"/>
              </a:rPr>
              <a:t>1985-1987 годы 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403019" y="5877272"/>
            <a:ext cx="1537010" cy="648073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908721"/>
            <a:ext cx="4752528" cy="1325563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ХАМИДУЛЛИН </a:t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>ИЛФАН </a:t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b="1" dirty="0" err="1">
                <a:solidFill>
                  <a:srgbClr val="FF0000"/>
                </a:solidFill>
              </a:rPr>
              <a:t>Кадырович</a:t>
            </a:r>
            <a:r>
              <a:rPr lang="ru-RU" sz="4000" b="1" dirty="0">
                <a:solidFill>
                  <a:srgbClr val="FF0000"/>
                </a:solidFill>
              </a:rPr>
              <a:t>, </a:t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dirty="0"/>
              <a:t>1 июля 1962 г.р.</a:t>
            </a:r>
          </a:p>
        </p:txBody>
      </p:sp>
      <p:pic>
        <p:nvPicPr>
          <p:cNvPr id="4" name="Picture 8" descr="D:\RabStol\афган\DSCF675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25342" t="29731" r="42390" b="48070"/>
          <a:stretch/>
        </p:blipFill>
        <p:spPr bwMode="auto">
          <a:xfrm rot="5400000">
            <a:off x="5153263" y="1406147"/>
            <a:ext cx="6554794" cy="3971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847528" y="3017590"/>
            <a:ext cx="443159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>
                <a:ea typeface="Times New Roman" panose="02020603050405020304" pitchFamily="18" charset="0"/>
              </a:rPr>
              <a:t>Годы службы: </a:t>
            </a:r>
          </a:p>
          <a:p>
            <a:pPr algn="ctr"/>
            <a:r>
              <a:rPr lang="ru-RU" sz="3200" dirty="0">
                <a:ea typeface="Times New Roman" panose="02020603050405020304" pitchFamily="18" charset="0"/>
              </a:rPr>
              <a:t>19.12.1980г.-21.12.1982г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94822" y="5877273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5560" y="1340768"/>
            <a:ext cx="3641058" cy="18288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Хафизов Марат М.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Picture 7" descr="D:\RabStol\афган\DSCF6758.JPG"/>
          <p:cNvPicPr>
            <a:picLocks noChangeAspect="1" noChangeArrowheads="1"/>
          </p:cNvPicPr>
          <p:nvPr/>
        </p:nvPicPr>
        <p:blipFill>
          <a:blip r:embed="rId2" cstate="print"/>
          <a:srcRect l="9184" t="24490" r="12755" b="6122"/>
          <a:stretch>
            <a:fillRect/>
          </a:stretch>
        </p:blipFill>
        <p:spPr bwMode="auto">
          <a:xfrm rot="5400000">
            <a:off x="4904857" y="1506758"/>
            <a:ext cx="6095351" cy="43518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503712" y="5903127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07968" y="1124744"/>
            <a:ext cx="5257800" cy="1325563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err="1" smtClean="0">
                <a:solidFill>
                  <a:srgbClr val="FF0000"/>
                </a:solidFill>
              </a:rPr>
              <a:t>Яфизов</a:t>
            </a:r>
            <a:r>
              <a:rPr lang="ru-RU" sz="4800" b="1" dirty="0" smtClean="0">
                <a:solidFill>
                  <a:srgbClr val="FF0000"/>
                </a:solidFill>
              </a:rPr>
              <a:t> </a:t>
            </a:r>
            <a:br>
              <a:rPr lang="ru-RU" sz="4800" b="1" dirty="0" smtClean="0">
                <a:solidFill>
                  <a:srgbClr val="FF0000"/>
                </a:solidFill>
              </a:rPr>
            </a:br>
            <a:r>
              <a:rPr lang="ru-RU" sz="4800" b="1" dirty="0" err="1" smtClean="0">
                <a:solidFill>
                  <a:srgbClr val="FF0000"/>
                </a:solidFill>
              </a:rPr>
              <a:t>Талгать</a:t>
            </a:r>
            <a:r>
              <a:rPr lang="ru-RU" sz="4800" b="1" dirty="0" smtClean="0">
                <a:solidFill>
                  <a:srgbClr val="FF0000"/>
                </a:solidFill>
              </a:rPr>
              <a:t> </a:t>
            </a:r>
            <a:br>
              <a:rPr lang="ru-RU" sz="4800" b="1" dirty="0" smtClean="0">
                <a:solidFill>
                  <a:srgbClr val="FF0000"/>
                </a:solidFill>
              </a:rPr>
            </a:br>
            <a:r>
              <a:rPr lang="ru-RU" sz="4800" b="1" dirty="0" err="1" smtClean="0">
                <a:solidFill>
                  <a:srgbClr val="FF0000"/>
                </a:solidFill>
              </a:rPr>
              <a:t>Камилович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5"/>
          <a:stretch/>
        </p:blipFill>
        <p:spPr>
          <a:xfrm>
            <a:off x="2063552" y="664936"/>
            <a:ext cx="4608512" cy="6193064"/>
          </a:xfrm>
        </p:spPr>
      </p:pic>
      <p:sp>
        <p:nvSpPr>
          <p:cNvPr id="5" name="Прямоугольник 4"/>
          <p:cNvSpPr/>
          <p:nvPr/>
        </p:nvSpPr>
        <p:spPr>
          <a:xfrm>
            <a:off x="7824192" y="5589240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748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8"/>
          <a:stretch/>
        </p:blipFill>
        <p:spPr>
          <a:xfrm>
            <a:off x="1775520" y="721630"/>
            <a:ext cx="4608806" cy="5987268"/>
          </a:xfrm>
        </p:spPr>
      </p:pic>
      <p:sp>
        <p:nvSpPr>
          <p:cNvPr id="3" name="Прямоугольник 2"/>
          <p:cNvSpPr/>
          <p:nvPr/>
        </p:nvSpPr>
        <p:spPr>
          <a:xfrm>
            <a:off x="5735960" y="764704"/>
            <a:ext cx="5400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err="1" smtClean="0">
                <a:solidFill>
                  <a:srgbClr val="FF0000"/>
                </a:solidFill>
                <a:latin typeface="Verdana" panose="020B0604030504040204" pitchFamily="34" charset="0"/>
              </a:rPr>
              <a:t>Махмутов</a:t>
            </a:r>
            <a:endParaRPr lang="ru-RU" sz="4400" dirty="0" smtClean="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algn="ctr"/>
            <a:r>
              <a:rPr lang="ru-RU" sz="4400" dirty="0">
                <a:solidFill>
                  <a:srgbClr val="FF0000"/>
                </a:solidFill>
                <a:latin typeface="Verdana" panose="020B0604030504040204" pitchFamily="34" charset="0"/>
              </a:rPr>
              <a:t> </a:t>
            </a:r>
            <a:r>
              <a:rPr lang="ru-RU" sz="4400" dirty="0" err="1">
                <a:solidFill>
                  <a:srgbClr val="FF0000"/>
                </a:solidFill>
                <a:latin typeface="Verdana" panose="020B0604030504040204" pitchFamily="34" charset="0"/>
              </a:rPr>
              <a:t>Талгать</a:t>
            </a:r>
            <a:r>
              <a:rPr lang="ru-RU" sz="4400" dirty="0">
                <a:solidFill>
                  <a:srgbClr val="FF0000"/>
                </a:solidFill>
                <a:latin typeface="Verdana" panose="020B0604030504040204" pitchFamily="34" charset="0"/>
              </a:rPr>
              <a:t> </a:t>
            </a:r>
            <a:r>
              <a:rPr lang="ru-RU" sz="4400" dirty="0" err="1" smtClean="0">
                <a:solidFill>
                  <a:srgbClr val="FF0000"/>
                </a:solidFill>
                <a:latin typeface="Verdana" panose="020B0604030504040204" pitchFamily="34" charset="0"/>
              </a:rPr>
              <a:t>Назипович</a:t>
            </a:r>
            <a:endParaRPr lang="ru-RU" sz="4400" dirty="0" smtClean="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algn="ctr"/>
            <a:r>
              <a:rPr lang="ru-RU" sz="4400" dirty="0" smtClean="0">
                <a:solidFill>
                  <a:srgbClr val="FF0000"/>
                </a:solidFill>
                <a:latin typeface="Verdana" panose="020B0604030504040204" pitchFamily="34" charset="0"/>
              </a:rPr>
              <a:t> </a:t>
            </a:r>
            <a:r>
              <a:rPr lang="ru-RU" dirty="0" smtClean="0">
                <a:solidFill>
                  <a:srgbClr val="424242"/>
                </a:solidFill>
                <a:latin typeface="Verdana" panose="020B0604030504040204" pitchFamily="34" charset="0"/>
              </a:rPr>
              <a:t>22.05.1962 г.р.</a:t>
            </a:r>
          </a:p>
          <a:p>
            <a:pPr algn="ctr"/>
            <a:r>
              <a:rPr lang="ru-RU" dirty="0" smtClean="0">
                <a:solidFill>
                  <a:srgbClr val="424242"/>
                </a:solidFill>
                <a:latin typeface="Verdana" panose="020B0604030504040204" pitchFamily="34" charset="0"/>
              </a:rPr>
              <a:t> </a:t>
            </a:r>
            <a:r>
              <a:rPr lang="ru-RU" sz="3600" dirty="0">
                <a:solidFill>
                  <a:srgbClr val="424242"/>
                </a:solidFill>
                <a:latin typeface="Verdana" panose="020B0604030504040204" pitchFamily="34" charset="0"/>
              </a:rPr>
              <a:t>Капитан 1 ранга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017381" y="5805264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12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81062" y="1364721"/>
            <a:ext cx="6278033" cy="4708525"/>
          </a:xfrm>
        </p:spPr>
      </p:pic>
      <p:sp>
        <p:nvSpPr>
          <p:cNvPr id="5" name="Прямоугольник 4"/>
          <p:cNvSpPr/>
          <p:nvPr/>
        </p:nvSpPr>
        <p:spPr>
          <a:xfrm>
            <a:off x="7049250" y="1041409"/>
            <a:ext cx="34563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>
                <a:solidFill>
                  <a:srgbClr val="FF0000"/>
                </a:solidFill>
                <a:ea typeface="Times New Roman" panose="02020603050405020304" pitchFamily="18" charset="0"/>
              </a:rPr>
              <a:t>Айзатуллов</a:t>
            </a:r>
            <a:r>
              <a:rPr lang="ru-RU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Рафаил </a:t>
            </a:r>
          </a:p>
          <a:p>
            <a:pPr algn="ctr"/>
            <a:r>
              <a:rPr lang="ru-RU" sz="4000" b="1" dirty="0" err="1">
                <a:solidFill>
                  <a:srgbClr val="FF0000"/>
                </a:solidFill>
                <a:ea typeface="Times New Roman" panose="02020603050405020304" pitchFamily="18" charset="0"/>
              </a:rPr>
              <a:t>Мирзазянович</a:t>
            </a:r>
            <a:r>
              <a:rPr lang="ru-RU" sz="4000" dirty="0">
                <a:ea typeface="Times New Roman" panose="02020603050405020304" pitchFamily="18" charset="0"/>
              </a:rPr>
              <a:t> 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674341" y="3429001"/>
            <a:ext cx="380585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>
                <a:ea typeface="Times New Roman" panose="02020603050405020304" pitchFamily="18" charset="0"/>
              </a:rPr>
              <a:t>Годы службы:</a:t>
            </a:r>
          </a:p>
          <a:p>
            <a:pPr algn="ctr"/>
            <a:r>
              <a:rPr lang="ru-RU" sz="2800" dirty="0">
                <a:ea typeface="Times New Roman" panose="02020603050405020304" pitchFamily="18" charset="0"/>
              </a:rPr>
              <a:t> 28.10.1979/15.02.1982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008937" y="5829435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24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68108" y="620688"/>
            <a:ext cx="3528392" cy="4104496"/>
          </a:xfrm>
        </p:spPr>
        <p:txBody>
          <a:bodyPr/>
          <a:lstStyle/>
          <a:p>
            <a:pPr marL="137160" indent="0" algn="ctr">
              <a:buNone/>
            </a:pPr>
            <a:r>
              <a:rPr lang="ru-RU" sz="4000" b="1" dirty="0" err="1">
                <a:solidFill>
                  <a:srgbClr val="FF0000"/>
                </a:solidFill>
              </a:rPr>
              <a:t>Фахрутдинов</a:t>
            </a:r>
            <a:r>
              <a:rPr lang="ru-RU" sz="4000" b="1" dirty="0">
                <a:solidFill>
                  <a:srgbClr val="FF0000"/>
                </a:solidFill>
              </a:rPr>
              <a:t>  </a:t>
            </a:r>
            <a:r>
              <a:rPr lang="ru-RU" sz="4000" b="1" dirty="0" err="1">
                <a:solidFill>
                  <a:srgbClr val="FF0000"/>
                </a:solidFill>
              </a:rPr>
              <a:t>Ахметгарай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</a:rPr>
              <a:t>Гаязович</a:t>
            </a:r>
            <a:r>
              <a:rPr lang="ru-RU" sz="4000" b="1" dirty="0" smtClean="0">
                <a:solidFill>
                  <a:srgbClr val="FF0000"/>
                </a:solidFill>
              </a:rPr>
              <a:t>, </a:t>
            </a:r>
            <a:r>
              <a:rPr lang="ru-RU" b="1" dirty="0" smtClean="0"/>
              <a:t>21.11.63.г.р.</a:t>
            </a:r>
            <a:r>
              <a:rPr lang="ru-RU" dirty="0" smtClean="0"/>
              <a:t>  </a:t>
            </a:r>
          </a:p>
          <a:p>
            <a:pPr marL="137160" indent="0" algn="ctr">
              <a:buNone/>
            </a:pPr>
            <a:r>
              <a:rPr lang="ru-RU" b="1" dirty="0" smtClean="0"/>
              <a:t>Годы службы:</a:t>
            </a:r>
          </a:p>
          <a:p>
            <a:pPr marL="137160" indent="0" algn="ctr">
              <a:buNone/>
            </a:pPr>
            <a:r>
              <a:rPr lang="ru-RU" b="1" dirty="0" smtClean="0"/>
              <a:t>1982 </a:t>
            </a:r>
            <a:r>
              <a:rPr lang="ru-RU" b="1" dirty="0"/>
              <a:t>– 1984г</a:t>
            </a:r>
            <a:endParaRPr lang="ru-RU" dirty="0"/>
          </a:p>
        </p:txBody>
      </p:sp>
      <p:pic>
        <p:nvPicPr>
          <p:cNvPr id="2050" name="Picture 2" descr="IMG-20180309-WA00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600" y="465585"/>
            <a:ext cx="4549854" cy="6059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063799" y="5879014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15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0466" y="1556792"/>
            <a:ext cx="3529608" cy="1325563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Низамов </a:t>
            </a:r>
            <a:r>
              <a:rPr lang="ru-RU" sz="6000" b="1" dirty="0" err="1" smtClean="0">
                <a:solidFill>
                  <a:srgbClr val="FF0000"/>
                </a:solidFill>
              </a:rPr>
              <a:t>Талгать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45"/>
          <a:stretch/>
        </p:blipFill>
        <p:spPr>
          <a:xfrm>
            <a:off x="2135560" y="836712"/>
            <a:ext cx="4499992" cy="5904655"/>
          </a:xfrm>
        </p:spPr>
      </p:pic>
      <p:sp>
        <p:nvSpPr>
          <p:cNvPr id="5" name="Прямоугольник 4"/>
          <p:cNvSpPr/>
          <p:nvPr/>
        </p:nvSpPr>
        <p:spPr>
          <a:xfrm>
            <a:off x="7846765" y="5805264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66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2492897"/>
            <a:ext cx="36004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err="1">
                <a:solidFill>
                  <a:srgbClr val="FF0000"/>
                </a:solidFill>
                <a:effectLst/>
              </a:rPr>
              <a:t>Тухватуллов</a:t>
            </a:r>
            <a:r>
              <a:rPr lang="ru-RU" b="1" u="sng" dirty="0">
                <a:solidFill>
                  <a:srgbClr val="FF0000"/>
                </a:solidFill>
                <a:effectLst/>
              </a:rPr>
              <a:t> </a:t>
            </a:r>
            <a:r>
              <a:rPr lang="ru-RU" b="1" u="sng" dirty="0" err="1" smtClean="0">
                <a:solidFill>
                  <a:srgbClr val="FF0000"/>
                </a:solidFill>
                <a:effectLst/>
              </a:rPr>
              <a:t>Фиркат</a:t>
            </a:r>
            <a:r>
              <a:rPr lang="ru-RU" b="1" u="sng" dirty="0" smtClean="0">
                <a:solidFill>
                  <a:srgbClr val="FF0000"/>
                </a:solidFill>
                <a:effectLst/>
              </a:rPr>
              <a:t/>
            </a:r>
            <a:br>
              <a:rPr lang="ru-RU" b="1" u="sng" dirty="0" smtClean="0">
                <a:solidFill>
                  <a:srgbClr val="FF0000"/>
                </a:solidFill>
                <a:effectLst/>
              </a:rPr>
            </a:br>
            <a:r>
              <a:rPr lang="ru-RU" b="1" u="sng" dirty="0" smtClean="0">
                <a:solidFill>
                  <a:srgbClr val="FF0000"/>
                </a:solidFill>
                <a:effectLst/>
              </a:rPr>
              <a:t> </a:t>
            </a:r>
            <a:r>
              <a:rPr lang="ru-RU" b="1" u="sng" dirty="0" err="1" smtClean="0">
                <a:solidFill>
                  <a:srgbClr val="FF0000"/>
                </a:solidFill>
                <a:effectLst/>
              </a:rPr>
              <a:t>Загитович</a:t>
            </a:r>
            <a:r>
              <a:rPr lang="ru-RU" b="1" u="sng" dirty="0" smtClean="0">
                <a:solidFill>
                  <a:srgbClr val="FF0000"/>
                </a:solidFill>
                <a:effectLst/>
              </a:rPr>
              <a:t>, </a:t>
            </a:r>
            <a:r>
              <a:rPr lang="ru-RU" u="sng" dirty="0" smtClean="0">
                <a:effectLst/>
              </a:rPr>
              <a:t>13.05.1966 г.р.</a:t>
            </a:r>
            <a:br>
              <a:rPr lang="ru-RU" u="sng" dirty="0" smtClean="0">
                <a:effectLst/>
              </a:rPr>
            </a:br>
            <a:r>
              <a:rPr lang="ru-RU" u="sng" dirty="0" smtClean="0"/>
              <a:t>Годы службы</a:t>
            </a:r>
            <a:br>
              <a:rPr lang="ru-RU" u="sng" dirty="0" smtClean="0"/>
            </a:br>
            <a:r>
              <a:rPr lang="ru-RU" dirty="0" smtClean="0"/>
              <a:t> -1</a:t>
            </a:r>
            <a:r>
              <a:rPr lang="ru-RU" dirty="0" smtClean="0">
                <a:effectLst/>
              </a:rPr>
              <a:t>984- 1986 </a:t>
            </a:r>
            <a:r>
              <a:rPr lang="ru-RU" u="sng" dirty="0" smtClean="0">
                <a:effectLst/>
              </a:rPr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4" t="7060" r="29515" b="51569"/>
          <a:stretch/>
        </p:blipFill>
        <p:spPr>
          <a:xfrm>
            <a:off x="5447929" y="357272"/>
            <a:ext cx="4680520" cy="6500727"/>
          </a:xfrm>
        </p:spPr>
      </p:pic>
      <p:sp>
        <p:nvSpPr>
          <p:cNvPr id="5" name="Прямоугольник 4"/>
          <p:cNvSpPr/>
          <p:nvPr/>
        </p:nvSpPr>
        <p:spPr>
          <a:xfrm>
            <a:off x="2855640" y="5949281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29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2064" y="1844824"/>
            <a:ext cx="4322912" cy="1325563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</a:rPr>
              <a:t>Гайнеев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Рафис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Мукаддасович</a:t>
            </a:r>
            <a:r>
              <a:rPr lang="ru-RU" sz="3600" b="1" dirty="0" smtClean="0">
                <a:solidFill>
                  <a:srgbClr val="FF0000"/>
                </a:solidFill>
              </a:rPr>
              <a:t>,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dirty="0" smtClean="0"/>
              <a:t> </a:t>
            </a:r>
            <a:r>
              <a:rPr lang="ru-RU" sz="2400" dirty="0"/>
              <a:t>31 августа 1966 г. р..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Награды</a:t>
            </a:r>
            <a:r>
              <a:rPr lang="ru-RU" sz="2400" dirty="0"/>
              <a:t>: Награжден нагрудным знаком «Отличник погранвойск» </a:t>
            </a:r>
            <a:r>
              <a:rPr lang="en-US" sz="2400" dirty="0"/>
              <a:t>I </a:t>
            </a:r>
            <a:r>
              <a:rPr lang="ru-RU" sz="2400" dirty="0"/>
              <a:t>степени.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Годы </a:t>
            </a:r>
            <a:r>
              <a:rPr lang="ru-RU" sz="2400" dirty="0"/>
              <a:t>службы: 1984-1986 г.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2" r="10668"/>
          <a:stretch/>
        </p:blipFill>
        <p:spPr>
          <a:xfrm rot="16200000">
            <a:off x="1662587" y="1616402"/>
            <a:ext cx="5256584" cy="5008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8" t="10352" r="16141" b="11268"/>
          <a:stretch/>
        </p:blipFill>
        <p:spPr>
          <a:xfrm>
            <a:off x="7392144" y="3657951"/>
            <a:ext cx="2182399" cy="321297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780569" y="6211669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2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1556792"/>
            <a:ext cx="4527787" cy="2904356"/>
          </a:xfrm>
        </p:spPr>
        <p:txBody>
          <a:bodyPr>
            <a:noAutofit/>
          </a:bodyPr>
          <a:lstStyle/>
          <a:p>
            <a:pPr algn="ctr"/>
            <a:r>
              <a:rPr lang="ru-RU" sz="3600" dirty="0" err="1">
                <a:solidFill>
                  <a:srgbClr val="FF0000"/>
                </a:solidFill>
              </a:rPr>
              <a:t>Гайнеев</a:t>
            </a:r>
            <a:r>
              <a:rPr lang="ru-RU" sz="3600" dirty="0">
                <a:solidFill>
                  <a:srgbClr val="FF0000"/>
                </a:solidFill>
              </a:rPr>
              <a:t> Раис </a:t>
            </a:r>
            <a:r>
              <a:rPr lang="ru-RU" sz="3600" dirty="0" err="1">
                <a:solidFill>
                  <a:srgbClr val="FF0000"/>
                </a:solidFill>
              </a:rPr>
              <a:t>Мукаддасович</a:t>
            </a:r>
            <a:r>
              <a:rPr lang="ru-RU" sz="3600" dirty="0">
                <a:solidFill>
                  <a:srgbClr val="FF0000"/>
                </a:solidFill>
              </a:rPr>
              <a:t>,</a:t>
            </a:r>
            <a:br>
              <a:rPr lang="ru-RU" sz="3600" dirty="0">
                <a:solidFill>
                  <a:srgbClr val="FF0000"/>
                </a:solidFill>
              </a:rPr>
            </a:br>
            <a:r>
              <a:rPr lang="ru-RU" sz="3600" dirty="0"/>
              <a:t>14 февраля 1965 г.р. </a:t>
            </a:r>
            <a:br>
              <a:rPr lang="ru-RU" sz="3600" dirty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Годы службы: </a:t>
            </a:r>
            <a:br>
              <a:rPr lang="ru-RU" sz="3600" dirty="0"/>
            </a:br>
            <a:r>
              <a:rPr lang="ru-RU" sz="3600" dirty="0"/>
              <a:t>1984-1986 г.</a:t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93" r="22018" b="35542"/>
          <a:stretch/>
        </p:blipFill>
        <p:spPr>
          <a:xfrm rot="16200000">
            <a:off x="5244433" y="1760337"/>
            <a:ext cx="6527669" cy="3672407"/>
          </a:xfrm>
        </p:spPr>
      </p:pic>
      <p:sp>
        <p:nvSpPr>
          <p:cNvPr id="4" name="Прямоугольник 3"/>
          <p:cNvSpPr/>
          <p:nvPr/>
        </p:nvSpPr>
        <p:spPr>
          <a:xfrm>
            <a:off x="3287688" y="5877273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26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5354" y="548680"/>
            <a:ext cx="3960440" cy="136358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/>
              <a:t>Юсупов Наиль </a:t>
            </a:r>
            <a:r>
              <a:rPr lang="ru-RU" sz="3600" b="1" dirty="0" err="1"/>
              <a:t>Рафикович</a:t>
            </a:r>
            <a:r>
              <a:rPr lang="ru-RU" sz="1400" b="1" dirty="0"/>
              <a:t>,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родился 28.07.1962г.. Умер 11.04.2009 г. Похоронен в </a:t>
            </a:r>
            <a:r>
              <a:rPr lang="ru-RU" sz="1400" dirty="0" err="1"/>
              <a:t>с.Малая</a:t>
            </a:r>
            <a:r>
              <a:rPr lang="ru-RU" sz="1400" dirty="0"/>
              <a:t> </a:t>
            </a:r>
            <a:r>
              <a:rPr lang="ru-RU" sz="1400" dirty="0" err="1"/>
              <a:t>Цильна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err="1"/>
              <a:t>Награды:Грамота</a:t>
            </a:r>
            <a:r>
              <a:rPr lang="ru-RU" sz="1400" dirty="0"/>
              <a:t> президиума Верховного Совета СССР, 1988 г. </a:t>
            </a:r>
            <a:br>
              <a:rPr lang="ru-RU" sz="1400" dirty="0"/>
            </a:br>
            <a:r>
              <a:rPr lang="ru-RU" sz="1400" dirty="0"/>
              <a:t>Годы службы: 1980г.  -1982г.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р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018" y="260648"/>
            <a:ext cx="4375143" cy="645333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2276872"/>
            <a:ext cx="3212812" cy="443711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8832304" y="5879014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37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4621" y="692696"/>
            <a:ext cx="4221336" cy="1325563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err="1" smtClean="0">
                <a:solidFill>
                  <a:srgbClr val="FF0000"/>
                </a:solidFill>
              </a:rPr>
              <a:t>Гайнетдинов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Фагим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Киямович</a:t>
            </a:r>
            <a:r>
              <a:rPr lang="ru-RU" sz="3600" b="1" dirty="0" smtClean="0">
                <a:solidFill>
                  <a:srgbClr val="FF0000"/>
                </a:solidFill>
              </a:rPr>
              <a:t>, 3.06.1962 г.р. годы службы- 1980-1982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513" y="2348880"/>
            <a:ext cx="3395552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336" y="692696"/>
            <a:ext cx="4623978" cy="616530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832304" y="6204905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40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0523" y="1988840"/>
            <a:ext cx="5868144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>
                <a:solidFill>
                  <a:srgbClr val="FF0000"/>
                </a:solidFill>
              </a:rPr>
              <a:t>Миначев</a:t>
            </a:r>
            <a:r>
              <a:rPr lang="ru-RU" sz="3200" b="1" dirty="0">
                <a:solidFill>
                  <a:srgbClr val="FF0000"/>
                </a:solidFill>
              </a:rPr>
              <a:t> Дамир </a:t>
            </a:r>
            <a:r>
              <a:rPr lang="ru-RU" sz="3200" b="1" dirty="0" err="1">
                <a:solidFill>
                  <a:srgbClr val="FF0000"/>
                </a:solidFill>
              </a:rPr>
              <a:t>Рахимзянович</a:t>
            </a:r>
            <a:r>
              <a:rPr lang="ru-RU" sz="2000" dirty="0">
                <a:solidFill>
                  <a:srgbClr val="FF0000"/>
                </a:solidFill>
              </a:rPr>
              <a:t>, </a:t>
            </a:r>
            <a:r>
              <a:rPr lang="ru-RU" sz="2000" dirty="0"/>
              <a:t>24.08.1966 г.р.</a:t>
            </a:r>
            <a:br>
              <a:rPr lang="ru-RU" sz="2000" dirty="0"/>
            </a:br>
            <a:r>
              <a:rPr lang="ru-RU" sz="2000" dirty="0"/>
              <a:t>Награды: Медаль «За боевые услуги» Указом Президиума Верховного совета СССР от 31 июля 1986 г.;</a:t>
            </a:r>
            <a:br>
              <a:rPr lang="ru-RU" sz="2000" dirty="0"/>
            </a:br>
            <a:r>
              <a:rPr lang="ru-RU" sz="2000" dirty="0"/>
              <a:t>Медаль «Воину – интернационалисту от благоверного Афганского народа» от 18.04.1988;</a:t>
            </a:r>
            <a:br>
              <a:rPr lang="ru-RU" sz="2000" dirty="0"/>
            </a:br>
            <a:r>
              <a:rPr lang="ru-RU" sz="2000" dirty="0"/>
              <a:t>Медаль «70 лет Вооруженных сил СССР» от имени Президиума Верховного </a:t>
            </a:r>
            <a:r>
              <a:rPr lang="ru-RU" sz="2000" dirty="0" err="1"/>
              <a:t>советаСССР</a:t>
            </a:r>
            <a:r>
              <a:rPr lang="ru-RU" sz="2000" dirty="0"/>
              <a:t> от 23.02.1988</a:t>
            </a:r>
            <a:br>
              <a:rPr lang="ru-RU" sz="2000" dirty="0"/>
            </a:br>
            <a:r>
              <a:rPr lang="ru-RU" sz="2000" dirty="0"/>
              <a:t>Годы службы: 1985 - 1988 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88" y="985608"/>
            <a:ext cx="3727051" cy="574774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5" y="3878384"/>
            <a:ext cx="4487379" cy="288474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862661" y="6142442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08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афганистан\getImage.jpe22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2351584" y="1172698"/>
            <a:ext cx="7500989" cy="562574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079776" y="1172698"/>
            <a:ext cx="42916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Встречи ветеранов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832304" y="5879014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44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афганистан\33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38348" y="1027906"/>
            <a:ext cx="7715304" cy="578647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832304" y="5879014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64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04" r="4584" b="21398"/>
          <a:stretch/>
        </p:blipFill>
        <p:spPr>
          <a:xfrm>
            <a:off x="1847528" y="245148"/>
            <a:ext cx="8636712" cy="3327869"/>
          </a:xfrm>
        </p:spPr>
      </p:pic>
      <p:sp>
        <p:nvSpPr>
          <p:cNvPr id="5" name="Прямоугольник 4"/>
          <p:cNvSpPr/>
          <p:nvPr/>
        </p:nvSpPr>
        <p:spPr>
          <a:xfrm>
            <a:off x="1847528" y="3597096"/>
            <a:ext cx="316799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solidFill>
                  <a:srgbClr val="FF0000"/>
                </a:solidFill>
              </a:rPr>
              <a:t>Сибгатуллин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Вазых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Ирекович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dirty="0"/>
              <a:t>– </a:t>
            </a:r>
            <a:r>
              <a:rPr lang="ru-RU" dirty="0"/>
              <a:t>22.01.1955 г.р.</a:t>
            </a:r>
          </a:p>
          <a:p>
            <a:pPr algn="ctr"/>
            <a:r>
              <a:rPr lang="ru-RU" dirty="0"/>
              <a:t>С января 1980 года по сентябрь 1981 года  в Афганистане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404" y="3392046"/>
            <a:ext cx="5106837" cy="34377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981200" y="586827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Воинское звание:  старший прапорщик.  Пенсионер МО РФ.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947230" y="5997753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20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91544" y="138116"/>
            <a:ext cx="836327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</a:rPr>
              <a:t>По списку из нашего села ушли в </a:t>
            </a:r>
            <a:r>
              <a:rPr lang="ru-RU" sz="1600" dirty="0" err="1">
                <a:latin typeface="Arial" panose="020B0604020202020204" pitchFamily="34" charset="0"/>
              </a:rPr>
              <a:t>Афган</a:t>
            </a:r>
            <a:r>
              <a:rPr lang="ru-RU" sz="1600" dirty="0">
                <a:latin typeface="Arial" panose="020B0604020202020204" pitchFamily="34" charset="0"/>
              </a:rPr>
              <a:t> 26 человек: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1Аббазов </a:t>
            </a:r>
            <a:r>
              <a:rPr lang="ru-RU" sz="1600" dirty="0" err="1">
                <a:latin typeface="Arial" panose="020B0604020202020204" pitchFamily="34" charset="0"/>
              </a:rPr>
              <a:t>Рамиль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2.Гайниев </a:t>
            </a:r>
            <a:r>
              <a:rPr lang="ru-RU" sz="1600" dirty="0" err="1">
                <a:latin typeface="Arial" panose="020B0604020202020204" pitchFamily="34" charset="0"/>
              </a:rPr>
              <a:t>Рафис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3.Гайниев Раис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4.Гайнетдинов </a:t>
            </a:r>
            <a:r>
              <a:rPr lang="ru-RU" sz="1600" dirty="0" err="1">
                <a:latin typeface="Arial" panose="020B0604020202020204" pitchFamily="34" charset="0"/>
              </a:rPr>
              <a:t>Фагим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5.Заббаров Ринат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6.Заббаров Наиль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7.Замдиханов </a:t>
            </a:r>
            <a:r>
              <a:rPr lang="ru-RU" sz="1600" dirty="0" err="1">
                <a:latin typeface="Arial" panose="020B0604020202020204" pitchFamily="34" charset="0"/>
              </a:rPr>
              <a:t>Ильдус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8.Латыпов </a:t>
            </a:r>
            <a:r>
              <a:rPr lang="ru-RU" sz="1600" dirty="0" err="1">
                <a:latin typeface="Arial" panose="020B0604020202020204" pitchFamily="34" charset="0"/>
              </a:rPr>
              <a:t>Адип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9.Миначев Дамир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10.Насибуллин </a:t>
            </a:r>
            <a:r>
              <a:rPr lang="ru-RU" sz="1600" dirty="0" err="1">
                <a:latin typeface="Arial" panose="020B0604020202020204" pitchFamily="34" charset="0"/>
              </a:rPr>
              <a:t>Растям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11.Низамов Ринат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12Сайфетдинов </a:t>
            </a:r>
            <a:r>
              <a:rPr lang="ru-RU" sz="1600" dirty="0" err="1">
                <a:latin typeface="Arial" panose="020B0604020202020204" pitchFamily="34" charset="0"/>
              </a:rPr>
              <a:t>Ильдус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13 </a:t>
            </a:r>
            <a:r>
              <a:rPr lang="ru-RU" sz="1600" dirty="0" err="1">
                <a:latin typeface="Arial" panose="020B0604020202020204" pitchFamily="34" charset="0"/>
              </a:rPr>
              <a:t>Саттаров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Ирек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14.Сулейманов Альберт</a:t>
            </a:r>
          </a:p>
          <a:p>
            <a:r>
              <a:rPr lang="ru-RU" sz="1600" dirty="0">
                <a:latin typeface="Arial" panose="020B0604020202020204" pitchFamily="34" charset="0"/>
              </a:rPr>
              <a:t>15.Сибгатуллин </a:t>
            </a:r>
            <a:r>
              <a:rPr lang="ru-RU" sz="1600" dirty="0" err="1">
                <a:latin typeface="Arial" panose="020B0604020202020204" pitchFamily="34" charset="0"/>
              </a:rPr>
              <a:t>Вазых</a:t>
            </a:r>
            <a:r>
              <a:rPr lang="ru-RU" sz="1600" dirty="0">
                <a:latin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</a:rPr>
              <a:t>Ирекович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16Тухфатуллов </a:t>
            </a:r>
            <a:r>
              <a:rPr lang="ru-RU" sz="1600" dirty="0" err="1">
                <a:latin typeface="Arial" panose="020B0604020202020204" pitchFamily="34" charset="0"/>
              </a:rPr>
              <a:t>Фиркать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17.Фахрутдинов </a:t>
            </a:r>
            <a:r>
              <a:rPr lang="ru-RU" sz="1600" dirty="0" err="1">
                <a:latin typeface="Arial" panose="020B0604020202020204" pitchFamily="34" charset="0"/>
              </a:rPr>
              <a:t>Ахметгарей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18.Хаматзянов </a:t>
            </a:r>
            <a:r>
              <a:rPr lang="ru-RU" sz="1600" dirty="0" err="1">
                <a:latin typeface="Arial" panose="020B0604020202020204" pitchFamily="34" charset="0"/>
              </a:rPr>
              <a:t>Азат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19.Хафизов Марат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20</a:t>
            </a:r>
            <a:r>
              <a:rPr lang="ru-RU" sz="1600" dirty="0">
                <a:latin typeface="Arial" panose="020B0604020202020204" pitchFamily="34" charset="0"/>
              </a:rPr>
              <a:t>.Хамидуллин </a:t>
            </a:r>
            <a:r>
              <a:rPr lang="ru-RU" sz="1600" dirty="0" err="1">
                <a:latin typeface="Arial" panose="020B0604020202020204" pitchFamily="34" charset="0"/>
              </a:rPr>
              <a:t>Илфан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21.Хайруллов </a:t>
            </a:r>
            <a:r>
              <a:rPr lang="ru-RU" sz="1600" dirty="0" err="1">
                <a:latin typeface="Arial" panose="020B0604020202020204" pitchFamily="34" charset="0"/>
              </a:rPr>
              <a:t>Фаргать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22Юсупов Наиль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23.Яфизов </a:t>
            </a:r>
            <a:r>
              <a:rPr lang="ru-RU" sz="1600" dirty="0" err="1">
                <a:latin typeface="Arial" panose="020B0604020202020204" pitchFamily="34" charset="0"/>
              </a:rPr>
              <a:t>Талгать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24.Айзатуллов Рафаил</a:t>
            </a:r>
          </a:p>
          <a:p>
            <a:r>
              <a:rPr lang="ru-RU" sz="1600" dirty="0">
                <a:latin typeface="Arial" panose="020B0604020202020204" pitchFamily="34" charset="0"/>
              </a:rPr>
              <a:t>25.Низамов </a:t>
            </a:r>
            <a:r>
              <a:rPr lang="ru-RU" sz="1600" dirty="0" err="1">
                <a:latin typeface="Arial" panose="020B0604020202020204" pitchFamily="34" charset="0"/>
              </a:rPr>
              <a:t>Тальгать</a:t>
            </a:r>
            <a:endParaRPr lang="ru-RU" sz="1600" dirty="0">
              <a:latin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</a:rPr>
              <a:t>26.Махмутов </a:t>
            </a:r>
            <a:r>
              <a:rPr lang="ru-RU" sz="1600" dirty="0" err="1">
                <a:latin typeface="Arial" panose="020B0604020202020204" pitchFamily="34" charset="0"/>
              </a:rPr>
              <a:t>Тальгать</a:t>
            </a: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832304" y="5879014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08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2181" y="755598"/>
            <a:ext cx="5705147" cy="615602"/>
          </a:xfrm>
        </p:spPr>
        <p:txBody>
          <a:bodyPr>
            <a:noAutofit/>
          </a:bodyPr>
          <a:lstStyle/>
          <a:p>
            <a:pPr algn="ctr"/>
            <a:r>
              <a:rPr lang="tt-RU" sz="4000" b="1" dirty="0">
                <a:solidFill>
                  <a:srgbClr val="FF0000"/>
                </a:solidFill>
              </a:rPr>
              <a:t>СУЛЕЙМАНОВ АЛЬБЕРТ Р. ( СЛЕВА)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F:\афганистан\1111.jpe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l="7447" r="18085"/>
          <a:stretch/>
        </p:blipFill>
        <p:spPr bwMode="auto">
          <a:xfrm>
            <a:off x="6142181" y="1563496"/>
            <a:ext cx="4320480" cy="4351338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6"/>
          <a:stretch/>
        </p:blipFill>
        <p:spPr>
          <a:xfrm>
            <a:off x="1703512" y="789982"/>
            <a:ext cx="4536504" cy="58311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33916" y="5976525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афганистан\44.jpe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24000" y="212485"/>
            <a:ext cx="4940622" cy="3705467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93"/>
          <a:stretch/>
        </p:blipFill>
        <p:spPr>
          <a:xfrm>
            <a:off x="6494755" y="1313384"/>
            <a:ext cx="3960440" cy="48519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918185" y="201913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51584" y="4226312"/>
            <a:ext cx="34563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FF0000"/>
                </a:solidFill>
                <a:ea typeface="Times New Roman" panose="02020603050405020304" pitchFamily="18" charset="0"/>
              </a:rPr>
              <a:t>Сайфетдинов</a:t>
            </a:r>
            <a:r>
              <a:rPr lang="ru-RU" sz="40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 </a:t>
            </a:r>
            <a:r>
              <a:rPr lang="ru-RU" sz="4000" b="1" dirty="0" err="1" smtClean="0">
                <a:solidFill>
                  <a:srgbClr val="FF0000"/>
                </a:solidFill>
                <a:ea typeface="Times New Roman" panose="02020603050405020304" pitchFamily="18" charset="0"/>
              </a:rPr>
              <a:t>Ильдус</a:t>
            </a:r>
            <a:r>
              <a:rPr lang="ru-RU" sz="40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  </a:t>
            </a:r>
            <a:endParaRPr lang="ru-RU" sz="4000" b="1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algn="ctr"/>
            <a:r>
              <a:rPr lang="ru-RU" sz="4000" b="1" dirty="0" err="1">
                <a:solidFill>
                  <a:srgbClr val="FF0000"/>
                </a:solidFill>
                <a:ea typeface="Times New Roman" panose="02020603050405020304" pitchFamily="18" charset="0"/>
              </a:rPr>
              <a:t>Мирзазянович</a:t>
            </a:r>
            <a:r>
              <a:rPr lang="ru-RU" sz="4000" dirty="0">
                <a:ea typeface="Times New Roman" panose="02020603050405020304" pitchFamily="18" charset="0"/>
              </a:rPr>
              <a:t> </a:t>
            </a:r>
            <a:endParaRPr lang="ru-RU" sz="4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льберт\Pictures\2012-02-12\00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28069" t="16172" r="40555" b="53776"/>
          <a:stretch/>
        </p:blipFill>
        <p:spPr bwMode="auto">
          <a:xfrm>
            <a:off x="3143672" y="980729"/>
            <a:ext cx="4210037" cy="55446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7968208" y="1628800"/>
            <a:ext cx="228780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rgbClr val="FF0000"/>
                </a:solidFill>
              </a:rPr>
              <a:t>Заббаров</a:t>
            </a:r>
            <a:endParaRPr lang="ru-RU" sz="4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>
                <a:solidFill>
                  <a:srgbClr val="FF0000"/>
                </a:solidFill>
              </a:rPr>
              <a:t>Наиль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343606" y="4365104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ьберт\Pictures\2012-02-12\00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24399" t="53642" r="34069" b="19515"/>
          <a:stretch/>
        </p:blipFill>
        <p:spPr bwMode="auto">
          <a:xfrm rot="16200000">
            <a:off x="2251573" y="1152751"/>
            <a:ext cx="5688629" cy="50565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7966092" y="1484784"/>
            <a:ext cx="240322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sz="4000" b="1" dirty="0">
                <a:solidFill>
                  <a:srgbClr val="FF0000"/>
                </a:solidFill>
              </a:rPr>
              <a:t>Заббаров </a:t>
            </a:r>
            <a:endParaRPr lang="tt-RU" sz="4000" b="1" dirty="0" smtClean="0">
              <a:solidFill>
                <a:srgbClr val="FF0000"/>
              </a:solidFill>
            </a:endParaRPr>
          </a:p>
          <a:p>
            <a:pPr algn="ctr"/>
            <a:r>
              <a:rPr lang="tt-RU" sz="4000" b="1" dirty="0" smtClean="0">
                <a:solidFill>
                  <a:srgbClr val="FF0000"/>
                </a:solidFill>
              </a:rPr>
              <a:t>Ринат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44272" y="5879014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66736" y="1772816"/>
            <a:ext cx="3491880" cy="1325563"/>
          </a:xfrm>
        </p:spPr>
        <p:txBody>
          <a:bodyPr>
            <a:noAutofit/>
          </a:bodyPr>
          <a:lstStyle/>
          <a:p>
            <a:pPr algn="ctr"/>
            <a:r>
              <a:rPr lang="tt-RU" b="1" dirty="0">
                <a:solidFill>
                  <a:srgbClr val="FF0000"/>
                </a:solidFill>
              </a:rPr>
              <a:t>САТТАРОВ </a:t>
            </a:r>
            <a:br>
              <a:rPr lang="tt-RU" b="1" dirty="0">
                <a:solidFill>
                  <a:srgbClr val="FF0000"/>
                </a:solidFill>
              </a:rPr>
            </a:br>
            <a:r>
              <a:rPr lang="tt-RU" b="1" dirty="0">
                <a:solidFill>
                  <a:srgbClr val="FF0000"/>
                </a:solidFill>
              </a:rPr>
              <a:t>ИРЕК МАНСУРОВИЧ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Picture 3" descr="C:\Users\Альберт\Pictures\2012-02-12\0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782" t="22635" r="41434" b="51396"/>
          <a:stretch>
            <a:fillRect/>
          </a:stretch>
        </p:blipFill>
        <p:spPr bwMode="auto">
          <a:xfrm rot="5400000">
            <a:off x="1972163" y="1144125"/>
            <a:ext cx="6192689" cy="4857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8832304" y="5879014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47929" y="836712"/>
            <a:ext cx="496855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/>
            <a:r>
              <a:rPr lang="ru-RU" sz="4400" b="1" dirty="0" err="1">
                <a:solidFill>
                  <a:srgbClr val="FF0000"/>
                </a:solidFill>
              </a:rPr>
              <a:t>Аббазов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err="1">
                <a:solidFill>
                  <a:srgbClr val="FF0000"/>
                </a:solidFill>
              </a:rPr>
              <a:t>Рамил</a:t>
            </a:r>
            <a:r>
              <a:rPr lang="ru-RU" sz="4400" b="1" dirty="0">
                <a:solidFill>
                  <a:srgbClr val="FF0000"/>
                </a:solidFill>
              </a:rPr>
              <a:t> </a:t>
            </a:r>
          </a:p>
          <a:p>
            <a:pPr marL="228600" algn="ctr"/>
            <a:r>
              <a:rPr lang="ru-RU" sz="4400" b="1" dirty="0" err="1">
                <a:solidFill>
                  <a:srgbClr val="FF0000"/>
                </a:solidFill>
              </a:rPr>
              <a:t>Аделзянович</a:t>
            </a:r>
            <a:r>
              <a:rPr lang="ru-RU" sz="4400" b="1" dirty="0">
                <a:solidFill>
                  <a:srgbClr val="FF0000"/>
                </a:solidFill>
              </a:rPr>
              <a:t> - </a:t>
            </a:r>
            <a:r>
              <a:rPr lang="ru-RU" sz="2800" dirty="0"/>
              <a:t> 17.07.1963 </a:t>
            </a:r>
            <a:r>
              <a:rPr lang="ru-RU" sz="2800" dirty="0" err="1"/>
              <a:t>г.р</a:t>
            </a:r>
            <a:endParaRPr lang="ru-RU" sz="2800" dirty="0"/>
          </a:p>
          <a:p>
            <a:pPr marL="228600" algn="ctr"/>
            <a:r>
              <a:rPr lang="ru-RU" sz="2800" dirty="0"/>
              <a:t>Награды: </a:t>
            </a:r>
            <a:r>
              <a:rPr lang="ru-RU" sz="2800" b="1" dirty="0"/>
              <a:t>Отличник пограничных войск 1,2,3 степени и юбилейные медали.</a:t>
            </a:r>
            <a:endParaRPr lang="ru-RU" sz="2800" dirty="0"/>
          </a:p>
          <a:p>
            <a:pPr marL="228600"/>
            <a:endParaRPr lang="ru-RU" sz="2800" dirty="0"/>
          </a:p>
          <a:p>
            <a:pPr marL="228600" algn="ctr"/>
            <a:r>
              <a:rPr lang="ru-RU" sz="2800" dirty="0"/>
              <a:t>Годы службы: </a:t>
            </a:r>
            <a:r>
              <a:rPr lang="ru-RU" sz="2800" b="1" dirty="0"/>
              <a:t>1981-1984гг</a:t>
            </a:r>
            <a:endParaRPr lang="ru-RU" sz="2800" dirty="0"/>
          </a:p>
          <a:p>
            <a:pPr marL="228600"/>
            <a:endParaRPr lang="ru-RU" sz="2800" dirty="0"/>
          </a:p>
        </p:txBody>
      </p:sp>
      <p:pic>
        <p:nvPicPr>
          <p:cNvPr id="1026" name="Picture 2" descr="imageM0R5RG4B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84"/>
          <a:stretch/>
        </p:blipFill>
        <p:spPr bwMode="auto">
          <a:xfrm>
            <a:off x="1631504" y="692696"/>
            <a:ext cx="4320480" cy="604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832304" y="5879014"/>
            <a:ext cx="1537010" cy="646331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36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</a:t>
            </a:r>
            <a:endParaRPr lang="ru-RU" sz="36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42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10000">
        <p14:doors dir="vert"/>
      </p:transition>
    </mc:Choice>
    <mc:Fallback xmlns="">
      <p:transition spd="slow" advClick="0" advTm="10000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1460</TotalTime>
  <Words>233</Words>
  <Application>Microsoft Office PowerPoint</Application>
  <PresentationFormat>Широкоэкранный</PresentationFormat>
  <Paragraphs>96</Paragraphs>
  <Slides>30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СУЛЕЙМАНОВ АЛЬБЕРТ Р. ( СЛЕВА)</vt:lpstr>
      <vt:lpstr>Презентация PowerPoint</vt:lpstr>
      <vt:lpstr>Презентация PowerPoint</vt:lpstr>
      <vt:lpstr>Презентация PowerPoint</vt:lpstr>
      <vt:lpstr>САТТАРОВ  ИРЕК МАНСУРОВИЧ</vt:lpstr>
      <vt:lpstr>Презентация PowerPoint</vt:lpstr>
      <vt:lpstr>НИЗАМОВ  РИНАТ ЗАУДАТОВИЧ</vt:lpstr>
      <vt:lpstr>Презентация PowerPoint</vt:lpstr>
      <vt:lpstr>Презентация PowerPoint</vt:lpstr>
      <vt:lpstr>Презентация PowerPoint</vt:lpstr>
      <vt:lpstr>ЛАТЫПОВ  АДИП Б.</vt:lpstr>
      <vt:lpstr>Презентация PowerPoint</vt:lpstr>
      <vt:lpstr>ХАМИДУЛЛИН  ИЛФАН  Кадырович,  1 июля 1962 г.р.</vt:lpstr>
      <vt:lpstr>Хафизов Марат М. </vt:lpstr>
      <vt:lpstr>Яфизов  Талгать  Камилович</vt:lpstr>
      <vt:lpstr>Презентация PowerPoint</vt:lpstr>
      <vt:lpstr>Презентация PowerPoint</vt:lpstr>
      <vt:lpstr>Низамов Талгать</vt:lpstr>
      <vt:lpstr>Тухватуллов Фиркат  Загитович, 13.05.1966 г.р. Годы службы  -1984- 1986  </vt:lpstr>
      <vt:lpstr>Гайнеев Рафис Мукаддасович,  31 августа 1966 г. р..  Награды: Награжден нагрудным знаком «Отличник погранвойск» I степени.  Годы службы: 1984-1986 г.   </vt:lpstr>
      <vt:lpstr>Гайнеев Раис Мукаддасович, 14 февраля 1965 г.р.   Годы службы:  1984-1986 г. </vt:lpstr>
      <vt:lpstr>Юсупов Наиль Рафикович,  родился 28.07.1962г.. Умер 11.04.2009 г. Похоронен в с.Малая Цильна Награды:Грамота президиума Верховного Совета СССР, 1988 г.  Годы службы: 1980г.  -1982г.  р</vt:lpstr>
      <vt:lpstr>Гайнетдинов Фагим Киямович, 3.06.1962 г.р. годы службы- 1980-1982</vt:lpstr>
      <vt:lpstr>Миначев Дамир Рахимзянович, 24.08.1966 г.р. Награды: Медаль «За боевые услуги» Указом Президиума Верховного совета СССР от 31 июля 1986 г.; Медаль «Воину – интернационалисту от благоверного Афганского народа» от 18.04.1988; Медаль «70 лет Вооруженных сил СССР» от имени Президиума Верховного советаСССР от 23.02.1988 Годы службы: 1985 - 1988  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 – летию вывода советских войск  из Афганистана посвящается…</dc:title>
  <dc:creator>Admin</dc:creator>
  <cp:lastModifiedBy>Гульчачак Камиловна</cp:lastModifiedBy>
  <cp:revision>96</cp:revision>
  <cp:lastPrinted>2025-02-22T06:22:42Z</cp:lastPrinted>
  <dcterms:created xsi:type="dcterms:W3CDTF">2009-02-11T21:00:02Z</dcterms:created>
  <dcterms:modified xsi:type="dcterms:W3CDTF">2025-06-14T08:15:49Z</dcterms:modified>
</cp:coreProperties>
</file>